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8FC7"/>
    <a:srgbClr val="69C2FF"/>
    <a:srgbClr val="FF5B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3241-F488-4C1D-BAF5-C2834260B94D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6D2C-1C07-4DD0-99C6-6519F8A08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830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3241-F488-4C1D-BAF5-C2834260B94D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6D2C-1C07-4DD0-99C6-6519F8A08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42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3241-F488-4C1D-BAF5-C2834260B94D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6D2C-1C07-4DD0-99C6-6519F8A08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646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3241-F488-4C1D-BAF5-C2834260B94D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6D2C-1C07-4DD0-99C6-6519F8A08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890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3241-F488-4C1D-BAF5-C2834260B94D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6D2C-1C07-4DD0-99C6-6519F8A08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698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3241-F488-4C1D-BAF5-C2834260B94D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6D2C-1C07-4DD0-99C6-6519F8A08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094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3241-F488-4C1D-BAF5-C2834260B94D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6D2C-1C07-4DD0-99C6-6519F8A08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25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3241-F488-4C1D-BAF5-C2834260B94D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6D2C-1C07-4DD0-99C6-6519F8A08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933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3241-F488-4C1D-BAF5-C2834260B94D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6D2C-1C07-4DD0-99C6-6519F8A08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778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3241-F488-4C1D-BAF5-C2834260B94D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6D2C-1C07-4DD0-99C6-6519F8A08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961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3241-F488-4C1D-BAF5-C2834260B94D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6D2C-1C07-4DD0-99C6-6519F8A08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392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43241-F488-4C1D-BAF5-C2834260B94D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06D2C-1C07-4DD0-99C6-6519F8A08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825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2413" y="379413"/>
            <a:ext cx="6097587" cy="609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48200" y="5830669"/>
            <a:ext cx="2961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rgbClr val="FFCCFF">
                      <a:alpha val="6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Creation Lightship Lightbeing</a:t>
            </a:r>
          </a:p>
          <a:p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rgbClr val="FFCCFF">
                      <a:alpha val="6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www.CreationLightship.com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rgbClr val="FFCCFF">
                    <a:alpha val="60000"/>
                  </a:srgb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67264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5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nimabaghaei</dc:creator>
  <cp:lastModifiedBy>nimabaghaei</cp:lastModifiedBy>
  <cp:revision>8</cp:revision>
  <dcterms:created xsi:type="dcterms:W3CDTF">2017-11-01T22:39:48Z</dcterms:created>
  <dcterms:modified xsi:type="dcterms:W3CDTF">2017-11-01T23:47:29Z</dcterms:modified>
</cp:coreProperties>
</file>