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6CA"/>
    <a:srgbClr val="B09FC5"/>
    <a:srgbClr val="ACC777"/>
    <a:srgbClr val="E1AAA9"/>
    <a:srgbClr val="A59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D4462-C785-40F0-A0E3-D0622F77CB58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65C60-3BBF-4136-B944-B0F5FDBAE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4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5C60-3BBF-4136-B944-B0F5FDBAE5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85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5C60-3BBF-4136-B944-B0F5FDBAE5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6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7327-451C-4E52-A018-E146793C3577}" type="datetimeFigureOut">
              <a:rPr lang="en-US" smtClean="0"/>
              <a:t>8/3/2011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3F11-A556-42AF-B843-16672F94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8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7327-451C-4E52-A018-E146793C3577}" type="datetimeFigureOut">
              <a:rPr lang="en-US" smtClean="0"/>
              <a:t>8/3/2011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3F11-A556-42AF-B843-16672F94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7327-451C-4E52-A018-E146793C3577}" type="datetimeFigureOut">
              <a:rPr lang="en-US" smtClean="0"/>
              <a:t>8/3/2011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3F11-A556-42AF-B843-16672F94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4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7327-451C-4E52-A018-E146793C3577}" type="datetimeFigureOut">
              <a:rPr lang="en-US" smtClean="0"/>
              <a:t>8/3/2011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3F11-A556-42AF-B843-16672F94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1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7327-451C-4E52-A018-E146793C3577}" type="datetimeFigureOut">
              <a:rPr lang="en-US" smtClean="0"/>
              <a:t>8/3/2011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3F11-A556-42AF-B843-16672F94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2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7327-451C-4E52-A018-E146793C3577}" type="datetimeFigureOut">
              <a:rPr lang="en-US" smtClean="0"/>
              <a:t>8/3/2011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3F11-A556-42AF-B843-16672F94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7327-451C-4E52-A018-E146793C3577}" type="datetimeFigureOut">
              <a:rPr lang="en-US" smtClean="0"/>
              <a:t>8/3/2011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3F11-A556-42AF-B843-16672F94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9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7327-451C-4E52-A018-E146793C3577}" type="datetimeFigureOut">
              <a:rPr lang="en-US" smtClean="0"/>
              <a:t>8/3/2011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3F11-A556-42AF-B843-16672F94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7327-451C-4E52-A018-E146793C3577}" type="datetimeFigureOut">
              <a:rPr lang="en-US" smtClean="0"/>
              <a:t>8/3/2011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3F11-A556-42AF-B843-16672F94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1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7327-451C-4E52-A018-E146793C3577}" type="datetimeFigureOut">
              <a:rPr lang="en-US" smtClean="0"/>
              <a:t>8/3/2011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3F11-A556-42AF-B843-16672F94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2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7327-451C-4E52-A018-E146793C3577}" type="datetimeFigureOut">
              <a:rPr lang="en-US" smtClean="0"/>
              <a:t>8/3/2011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3F11-A556-42AF-B843-16672F94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5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87327-451C-4E52-A018-E146793C3577}" type="datetimeFigureOut">
              <a:rPr lang="en-US" smtClean="0"/>
              <a:t>8/3/2011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93F11-A556-42AF-B843-16672F941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creationlightship.com/images/lightbeing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85825"/>
            <a:ext cx="5715000" cy="78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6887" y="857250"/>
            <a:ext cx="19976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spc="50" dirty="0" smtClean="0">
                <a:ln w="9000" cmpd="sng">
                  <a:solidFill>
                    <a:srgbClr val="B6A6CA"/>
                  </a:solidFill>
                  <a:prstDash val="solid"/>
                </a:ln>
                <a:solidFill>
                  <a:srgbClr val="B09FC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Creation Lightship Lightbeing</a:t>
            </a:r>
          </a:p>
          <a:p>
            <a:pPr algn="ctr"/>
            <a:r>
              <a:rPr lang="en-US" sz="1050" b="1" spc="50" dirty="0" smtClean="0">
                <a:ln w="9000" cmpd="sng">
                  <a:solidFill>
                    <a:srgbClr val="B6A6CA"/>
                  </a:solidFill>
                  <a:prstDash val="solid"/>
                </a:ln>
                <a:solidFill>
                  <a:srgbClr val="B09FC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www.CreationLightship.com</a:t>
            </a:r>
            <a:endParaRPr lang="en-US" sz="2000" b="1" spc="50" dirty="0">
              <a:ln w="9000" cmpd="sng">
                <a:solidFill>
                  <a:srgbClr val="B6A6CA"/>
                </a:solidFill>
                <a:prstDash val="solid"/>
              </a:ln>
              <a:solidFill>
                <a:srgbClr val="B09FC5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0" y="2130425"/>
            <a:ext cx="236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Original jpg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4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reationlightship.com/images/healer/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47725"/>
            <a:ext cx="618172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14303" y="841802"/>
            <a:ext cx="18469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Creation Lightship Lightbeing</a:t>
            </a:r>
          </a:p>
          <a:p>
            <a:pPr algn="ctr"/>
            <a:r>
              <a:rPr lang="en-US" sz="105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www.CreationLightship.com</a:t>
            </a:r>
            <a:endParaRPr lang="en-US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0" y="2130425"/>
            <a:ext cx="236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Original jpg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0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825"/>
            <a:ext cx="5829300" cy="754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6887" y="857250"/>
            <a:ext cx="19976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spc="50" dirty="0" smtClean="0">
                <a:ln w="900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A591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Creation Lightship Insignia</a:t>
            </a:r>
          </a:p>
          <a:p>
            <a:pPr algn="ctr"/>
            <a:r>
              <a:rPr lang="en-US" sz="1050" b="1" spc="50" dirty="0" smtClean="0">
                <a:ln w="900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A591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www.CreationLightship.com</a:t>
            </a:r>
            <a:endParaRPr lang="en-US" sz="2000" b="1" spc="50" dirty="0">
              <a:ln w="90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A591BD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9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895350"/>
            <a:ext cx="5715000" cy="786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2130425"/>
            <a:ext cx="2362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Original </a:t>
            </a:r>
            <a:r>
              <a:rPr lang="en-US" dirty="0" err="1" smtClean="0"/>
              <a:t>png</a:t>
            </a:r>
            <a:r>
              <a:rPr lang="en-US" dirty="0" smtClean="0"/>
              <a:t>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6887" y="857250"/>
            <a:ext cx="19976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spc="50" dirty="0" smtClean="0">
                <a:ln w="9000" cmpd="sng">
                  <a:solidFill>
                    <a:srgbClr val="B6A6CA"/>
                  </a:solidFill>
                  <a:prstDash val="solid"/>
                </a:ln>
                <a:solidFill>
                  <a:srgbClr val="B09FC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Creation Lightship Lightbeing</a:t>
            </a:r>
          </a:p>
          <a:p>
            <a:pPr algn="ctr"/>
            <a:r>
              <a:rPr lang="en-US" sz="1050" b="1" spc="50" dirty="0" smtClean="0">
                <a:ln w="9000" cmpd="sng">
                  <a:solidFill>
                    <a:srgbClr val="B6A6CA"/>
                  </a:solidFill>
                  <a:prstDash val="solid"/>
                </a:ln>
                <a:solidFill>
                  <a:srgbClr val="B09FC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www.CreationLightship.com</a:t>
            </a:r>
            <a:endParaRPr lang="en-US" sz="2000" b="1" spc="50" dirty="0">
              <a:ln w="9000" cmpd="sng">
                <a:solidFill>
                  <a:srgbClr val="B6A6CA"/>
                </a:solidFill>
                <a:prstDash val="solid"/>
              </a:ln>
              <a:solidFill>
                <a:srgbClr val="B09FC5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02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895350"/>
            <a:ext cx="7772400" cy="1004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6887" y="857250"/>
            <a:ext cx="19976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spc="50" dirty="0" smtClean="0">
                <a:ln w="9000" cmpd="sng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Creation Process Diagram</a:t>
            </a:r>
          </a:p>
          <a:p>
            <a:pPr algn="ctr"/>
            <a:r>
              <a:rPr lang="en-US" sz="1050" b="1" spc="50" dirty="0" smtClean="0">
                <a:ln w="9000" cmpd="sng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www.CreationLightship.com</a:t>
            </a:r>
            <a:endParaRPr lang="en-US" sz="2000" b="1" spc="50" dirty="0">
              <a:ln w="9000" cmpd="sng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303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31</Words>
  <Application>Microsoft Office PowerPoint</Application>
  <PresentationFormat>On-screen Show (4:3)</PresentationFormat>
  <Paragraphs>15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Original png format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nimabaghaei</dc:creator>
  <cp:lastModifiedBy>Nima Baghaei</cp:lastModifiedBy>
  <cp:revision>13</cp:revision>
  <dcterms:created xsi:type="dcterms:W3CDTF">2011-02-11T18:04:49Z</dcterms:created>
  <dcterms:modified xsi:type="dcterms:W3CDTF">2011-08-03T18:52:02Z</dcterms:modified>
</cp:coreProperties>
</file>